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3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9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12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슬라이드를 이동하려면 클릭하십시오.</a:t>
            </a: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Noto Sans CJK JP"/>
              </a:rPr>
              <a:t>메모 서식을 편집하려면 클릭하십시오.</a:t>
            </a:r>
          </a:p>
        </p:txBody>
      </p:sp>
      <p:sp>
        <p:nvSpPr>
          <p:cNvPr id="15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Noto Sans CJK JP"/>
              </a:rPr>
              <a:t>&lt;머리글&gt;</a:t>
            </a:r>
          </a:p>
        </p:txBody>
      </p:sp>
      <p:sp>
        <p:nvSpPr>
          <p:cNvPr id="15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Noto Sans CJK JP"/>
              </a:rPr>
              <a:t>&lt;날짜/시간&gt;</a:t>
            </a:r>
          </a:p>
        </p:txBody>
      </p:sp>
      <p:sp>
        <p:nvSpPr>
          <p:cNvPr id="16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Noto Sans CJK JP"/>
              </a:rPr>
              <a:t>&lt;바닥글&gt;</a:t>
            </a:r>
          </a:p>
        </p:txBody>
      </p:sp>
      <p:sp>
        <p:nvSpPr>
          <p:cNvPr id="16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8B159D9-95C1-4815-B2AC-9B7D4A7801A4}" type="slidenum">
              <a:rPr lang="en-US" sz="1400" b="0" strike="noStrike" spc="-1">
                <a:latin typeface="Noto Sans CJK JP"/>
              </a:rPr>
              <a:t>‹#›</a:t>
            </a:fld>
            <a:endParaRPr lang="en-US" sz="1400" b="0" strike="noStrike" spc="-1">
              <a:latin typeface="Noto Sans CJK JP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2120" y="187200"/>
            <a:ext cx="4001040" cy="2999160"/>
          </a:xfrm>
          <a:prstGeom prst="rect">
            <a:avLst/>
          </a:prstGeom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7040" cy="4519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Noto Sans CJK JP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3854880" y="9440640"/>
            <a:ext cx="293256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15BFD86-E8B6-4F8C-8F9B-B8A645D093D1}" type="slidenum">
              <a:rPr lang="en-US" sz="1200" b="0" strike="noStrike" spc="-1">
                <a:solidFill>
                  <a:srgbClr val="000000"/>
                </a:solidFill>
                <a:latin typeface="Noto Sans CJK JP"/>
                <a:ea typeface="+mn-ea"/>
              </a:rPr>
              <a:t>1</a:t>
            </a:fld>
            <a:endParaRPr lang="en-US" sz="1200" b="0" strike="noStrike" spc="-1">
              <a:latin typeface="Noto Sans CJK JP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0680" y="187200"/>
            <a:ext cx="4003920" cy="2999160"/>
          </a:xfrm>
          <a:prstGeom prst="rect">
            <a:avLst/>
          </a:prstGeom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7040" cy="4519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Noto Sans CJK JP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3854880" y="9440640"/>
            <a:ext cx="293256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FB4780B-A411-45C8-8DFD-D88818C1CD2C}" type="slidenum">
              <a:rPr lang="en-US" sz="1200" b="0" strike="noStrike" spc="-1">
                <a:solidFill>
                  <a:srgbClr val="000000"/>
                </a:solidFill>
                <a:latin typeface="Noto Sans CJK JP"/>
                <a:ea typeface="+mn-ea"/>
              </a:rPr>
              <a:t>2</a:t>
            </a:fld>
            <a:endParaRPr lang="en-US" sz="1200" b="0" strike="noStrike" spc="-1">
              <a:latin typeface="Noto Sans CJK JP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0680" y="187200"/>
            <a:ext cx="4003920" cy="2999160"/>
          </a:xfrm>
          <a:prstGeom prst="rect">
            <a:avLst/>
          </a:prstGeom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7040" cy="4519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Noto Sans CJK JP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3854880" y="9440640"/>
            <a:ext cx="293256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D191206-5593-4A79-B04E-195826B92F49}" type="slidenum">
              <a:rPr lang="en-US" sz="1200" b="0" strike="noStrike" spc="-1">
                <a:solidFill>
                  <a:srgbClr val="000000"/>
                </a:solidFill>
                <a:latin typeface="Noto Sans CJK JP"/>
                <a:ea typeface="+mn-ea"/>
              </a:rPr>
              <a:t>3</a:t>
            </a:fld>
            <a:endParaRPr lang="en-US" sz="1200" b="0" strike="noStrike" spc="-1">
              <a:latin typeface="Noto Sans CJK JP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0680" y="187200"/>
            <a:ext cx="4003920" cy="2999160"/>
          </a:xfrm>
          <a:prstGeom prst="rect">
            <a:avLst/>
          </a:prstGeom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7040" cy="4519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Noto Sans CJK JP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3854880" y="9440640"/>
            <a:ext cx="293256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455EDE7-D36C-4A5A-AA80-BAC43B686FCE}" type="slidenum">
              <a:rPr lang="en-US" sz="1200" b="0" strike="noStrike" spc="-1">
                <a:solidFill>
                  <a:srgbClr val="000000"/>
                </a:solidFill>
                <a:latin typeface="Noto Sans CJK JP"/>
                <a:ea typeface="+mn-ea"/>
              </a:rPr>
              <a:t>4</a:t>
            </a:fld>
            <a:endParaRPr lang="en-US" sz="1200" b="0" strike="noStrike" spc="-1">
              <a:latin typeface="Noto Sans CJK JP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0680" y="187200"/>
            <a:ext cx="4003920" cy="2999160"/>
          </a:xfrm>
          <a:prstGeom prst="rect">
            <a:avLst/>
          </a:prstGeom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7040" cy="4519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Noto Sans CJK JP"/>
            </a:endParaRPr>
          </a:p>
        </p:txBody>
      </p:sp>
      <p:sp>
        <p:nvSpPr>
          <p:cNvPr id="303" name="CustomShape 3"/>
          <p:cNvSpPr/>
          <p:nvPr/>
        </p:nvSpPr>
        <p:spPr>
          <a:xfrm>
            <a:off x="3854880" y="9440640"/>
            <a:ext cx="293256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03C304F-1701-4588-B567-043AA815F27D}" type="slidenum">
              <a:rPr lang="en-US" sz="1200" b="0" strike="noStrike" spc="-1">
                <a:solidFill>
                  <a:srgbClr val="000000"/>
                </a:solidFill>
                <a:latin typeface="Noto Sans CJK JP"/>
                <a:ea typeface="+mn-ea"/>
              </a:rPr>
              <a:t>5</a:t>
            </a:fld>
            <a:endParaRPr lang="en-US" sz="1200" b="0" strike="noStrike" spc="-1">
              <a:latin typeface="Noto Sans CJK JP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0680" y="187200"/>
            <a:ext cx="4003920" cy="2999160"/>
          </a:xfrm>
          <a:prstGeom prst="rect">
            <a:avLst/>
          </a:prstGeom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7040" cy="4519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Noto Sans CJK JP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3854880" y="9440640"/>
            <a:ext cx="293256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FABCC90-645A-4526-8CEF-CD4BC0C95192}" type="slidenum">
              <a:rPr lang="en-US" sz="1200" b="0" strike="noStrike" spc="-1">
                <a:solidFill>
                  <a:srgbClr val="000000"/>
                </a:solidFill>
                <a:latin typeface="Noto Sans CJK JP"/>
                <a:ea typeface="+mn-ea"/>
              </a:rPr>
              <a:t>6</a:t>
            </a:fld>
            <a:endParaRPr lang="en-US" sz="1200" b="0" strike="noStrike" spc="-1">
              <a:latin typeface="Noto Sans CJK JP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10"/>
          <p:cNvPicPr/>
          <p:nvPr/>
        </p:nvPicPr>
        <p:blipFill>
          <a:blip r:embed="rId14"/>
          <a:srcRect l="3414" r="53465"/>
          <a:stretch/>
        </p:blipFill>
        <p:spPr>
          <a:xfrm>
            <a:off x="226440" y="6385680"/>
            <a:ext cx="788040" cy="33408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10"/>
          <p:cNvPicPr/>
          <p:nvPr/>
        </p:nvPicPr>
        <p:blipFill>
          <a:blip r:embed="rId14"/>
          <a:srcRect l="3414" r="53465"/>
          <a:stretch/>
        </p:blipFill>
        <p:spPr>
          <a:xfrm>
            <a:off x="226440" y="6385680"/>
            <a:ext cx="788040" cy="33408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10"/>
          <p:cNvPicPr/>
          <p:nvPr/>
        </p:nvPicPr>
        <p:blipFill>
          <a:blip r:embed="rId14"/>
          <a:srcRect l="3414" r="53465"/>
          <a:stretch/>
        </p:blipFill>
        <p:spPr>
          <a:xfrm>
            <a:off x="226440" y="6385680"/>
            <a:ext cx="788040" cy="33408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그림 10"/>
          <p:cNvPicPr/>
          <p:nvPr/>
        </p:nvPicPr>
        <p:blipFill>
          <a:blip r:embed="rId14"/>
          <a:srcRect l="3414" r="53465"/>
          <a:stretch/>
        </p:blipFill>
        <p:spPr>
          <a:xfrm>
            <a:off x="226440" y="6385680"/>
            <a:ext cx="788040" cy="334080"/>
          </a:xfrm>
          <a:prstGeom prst="rect">
            <a:avLst/>
          </a:prstGeom>
          <a:ln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386640" y="495720"/>
            <a:ext cx="850860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Tendermint_v5.01_node4_slot1_value1</a:t>
            </a:r>
            <a:endParaRPr lang="en-US" sz="3200" b="0" strike="noStrike" spc="-1">
              <a:latin typeface="Noto Sans CJK JP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7642440" y="6453000"/>
            <a:ext cx="1252800" cy="25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47CA7AC4-01EF-48B1-B1D4-07777E8D424E}" type="slidenum">
              <a:rPr lang="en-US" sz="1200" b="1" strike="noStrike" spc="-1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lang="en-US" sz="1200" b="0" strike="noStrike" spc="-1">
              <a:latin typeface="Noto Sans CJK JP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386640" y="1245240"/>
            <a:ext cx="835416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2300" b="0" strike="noStrike" spc="-21">
                <a:solidFill>
                  <a:srgbClr val="262626"/>
                </a:solidFill>
                <a:latin typeface="a중고딕"/>
                <a:ea typeface="a중고딕"/>
              </a:rPr>
              <a:t>Verification for Prop4</a:t>
            </a:r>
            <a:r>
              <a:rPr lang="en-US" sz="2000" b="0" strike="noStrike" spc="-1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1800" b="0" strike="noStrike" spc="-1">
                <a:solidFill>
                  <a:srgbClr val="262626"/>
                </a:solidFill>
                <a:latin typeface="a신고딕"/>
                <a:ea typeface="a신고딕"/>
              </a:rPr>
              <a:t>A[] forall (i : s_id) not NodeSlot(i).SlotFail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신고딕"/>
                <a:ea typeface="a신고딕"/>
              </a:rPr>
              <a:t>Verification/kernel/elapsed time used: 10,598.15s / 580.79s / 11,179.987s.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신고딕"/>
                <a:ea typeface="a신고딕"/>
              </a:rPr>
              <a:t>Resident/virtual memory usage peaks: 204,509,812KB / 204,841,036KB.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>
              <a:latin typeface="Noto Sans CJK JP"/>
            </a:endParaRPr>
          </a:p>
        </p:txBody>
      </p:sp>
      <p:pic>
        <p:nvPicPr>
          <p:cNvPr id="165" name="그림 164"/>
          <p:cNvPicPr/>
          <p:nvPr/>
        </p:nvPicPr>
        <p:blipFill>
          <a:blip r:embed="rId3"/>
          <a:stretch/>
        </p:blipFill>
        <p:spPr>
          <a:xfrm>
            <a:off x="4768560" y="3450240"/>
            <a:ext cx="3435120" cy="3297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386640" y="495720"/>
            <a:ext cx="835416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Tendermint_v7.05_node5_slot3_vp1.xml</a:t>
            </a:r>
            <a:endParaRPr lang="en-US" sz="3200" b="0" strike="noStrike" spc="-1">
              <a:latin typeface="Noto Sans CJK JP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386640" y="1245240"/>
            <a:ext cx="835416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</p:txBody>
      </p:sp>
      <p:pic>
        <p:nvPicPr>
          <p:cNvPr id="199" name="그림 198"/>
          <p:cNvPicPr/>
          <p:nvPr/>
        </p:nvPicPr>
        <p:blipFill>
          <a:blip r:embed="rId2"/>
          <a:stretch/>
        </p:blipFill>
        <p:spPr>
          <a:xfrm>
            <a:off x="3809160" y="1872000"/>
            <a:ext cx="5045400" cy="4281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6640" y="495720"/>
            <a:ext cx="835416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Tendermint_v7.05_node6_slot3_vp1.xml</a:t>
            </a:r>
            <a:endParaRPr lang="en-US" sz="3200" b="0" strike="noStrike" spc="-1">
              <a:latin typeface="Noto Sans CJK JP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386640" y="1245240"/>
            <a:ext cx="835416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</p:txBody>
      </p:sp>
      <p:pic>
        <p:nvPicPr>
          <p:cNvPr id="202" name="그림 201"/>
          <p:cNvPicPr/>
          <p:nvPr/>
        </p:nvPicPr>
        <p:blipFill>
          <a:blip r:embed="rId2"/>
          <a:stretch/>
        </p:blipFill>
        <p:spPr>
          <a:xfrm>
            <a:off x="2004120" y="1800000"/>
            <a:ext cx="5266440" cy="4469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386640" y="495720"/>
            <a:ext cx="835416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Tendermint_v7.05_node7_slot3_vp1.xml</a:t>
            </a:r>
            <a:endParaRPr lang="en-US" sz="3200" b="0" strike="noStrike" spc="-1">
              <a:latin typeface="Noto Sans CJK JP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386640" y="1245240"/>
            <a:ext cx="835416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</p:txBody>
      </p:sp>
      <p:pic>
        <p:nvPicPr>
          <p:cNvPr id="205" name="그림 204"/>
          <p:cNvPicPr/>
          <p:nvPr/>
        </p:nvPicPr>
        <p:blipFill>
          <a:blip r:embed="rId2"/>
          <a:stretch/>
        </p:blipFill>
        <p:spPr>
          <a:xfrm>
            <a:off x="1728000" y="1738800"/>
            <a:ext cx="5839560" cy="4955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86640" y="495720"/>
            <a:ext cx="835416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Tendermint_v7.05_node8_slot3_vp1.xml</a:t>
            </a:r>
            <a:endParaRPr lang="en-US" sz="3200" b="0" strike="noStrike" spc="-1">
              <a:latin typeface="Noto Sans CJK JP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386640" y="1245240"/>
            <a:ext cx="835416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</p:txBody>
      </p:sp>
      <p:pic>
        <p:nvPicPr>
          <p:cNvPr id="208" name="그림 207"/>
          <p:cNvPicPr/>
          <p:nvPr/>
        </p:nvPicPr>
        <p:blipFill>
          <a:blip r:embed="rId2"/>
          <a:stretch/>
        </p:blipFill>
        <p:spPr>
          <a:xfrm>
            <a:off x="1656000" y="1782000"/>
            <a:ext cx="5788440" cy="4912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57200" y="273600"/>
            <a:ext cx="8228160" cy="530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Noto Sans CJK JP"/>
                <a:ea typeface="DejaVu Sans"/>
              </a:rPr>
              <a:t>v7.07</a:t>
            </a:r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86640" y="495720"/>
            <a:ext cx="835416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2"/>
          <p:cNvSpPr/>
          <p:nvPr/>
        </p:nvSpPr>
        <p:spPr>
          <a:xfrm>
            <a:off x="386640" y="1245240"/>
            <a:ext cx="414828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CustomShape 3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Tendermint_v7.07_node3_slot3_v1.xml</a:t>
            </a:r>
            <a:endParaRPr lang="en-US" sz="3200" b="0" strike="noStrike" spc="-1">
              <a:latin typeface="Noto Sans CJK JP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457200" y="1604520"/>
            <a:ext cx="4077720" cy="397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20000"/>
          </a:bodyPr>
          <a:lstStyle/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0.04s / 0s / 0.04s.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12,124KB / 49,176KB.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Property is satisfied.</a:t>
            </a:r>
            <a:endParaRPr lang="en-US" sz="2300" b="0" strike="noStrike" spc="-1">
              <a:latin typeface="Noto Sans CJK JP"/>
            </a:endParaRPr>
          </a:p>
        </p:txBody>
      </p:sp>
      <p:pic>
        <p:nvPicPr>
          <p:cNvPr id="214" name="그림 213"/>
          <p:cNvPicPr/>
          <p:nvPr/>
        </p:nvPicPr>
        <p:blipFill>
          <a:blip r:embed="rId2"/>
          <a:stretch/>
        </p:blipFill>
        <p:spPr>
          <a:xfrm>
            <a:off x="4681080" y="1613880"/>
            <a:ext cx="4317840" cy="349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86640" y="495720"/>
            <a:ext cx="835416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2"/>
          <p:cNvSpPr/>
          <p:nvPr/>
        </p:nvSpPr>
        <p:spPr>
          <a:xfrm>
            <a:off x="386640" y="1245240"/>
            <a:ext cx="414828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CustomShape 3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Tendermint_v7.07_node4_slot3_v1.xml</a:t>
            </a:r>
            <a:endParaRPr lang="en-US" sz="3200" b="0" strike="noStrike" spc="-1">
              <a:latin typeface="Noto Sans CJK JP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457200" y="1604520"/>
            <a:ext cx="4077720" cy="397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20000"/>
          </a:bodyPr>
          <a:lstStyle/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0.41s / 0s / 0.409s.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18,424KB / 51,304KB.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Property is satisfied.</a:t>
            </a:r>
            <a:endParaRPr lang="en-US" sz="2300" b="0" strike="noStrike" spc="-1">
              <a:latin typeface="Noto Sans CJK JP"/>
            </a:endParaRPr>
          </a:p>
        </p:txBody>
      </p:sp>
      <p:pic>
        <p:nvPicPr>
          <p:cNvPr id="219" name="그림 218"/>
          <p:cNvPicPr/>
          <p:nvPr/>
        </p:nvPicPr>
        <p:blipFill>
          <a:blip r:embed="rId2"/>
          <a:stretch/>
        </p:blipFill>
        <p:spPr>
          <a:xfrm>
            <a:off x="4690080" y="1656000"/>
            <a:ext cx="4236840" cy="352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386640" y="495720"/>
            <a:ext cx="835416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CustomShape 2"/>
          <p:cNvSpPr/>
          <p:nvPr/>
        </p:nvSpPr>
        <p:spPr>
          <a:xfrm>
            <a:off x="386640" y="1245240"/>
            <a:ext cx="414828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CustomShape 3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Tendermint_v7.07_node5_slot3_v1.xml</a:t>
            </a:r>
            <a:endParaRPr lang="en-US" sz="3200" b="0" strike="noStrike" spc="-1">
              <a:latin typeface="Noto Sans CJK JP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457200" y="1604520"/>
            <a:ext cx="4077720" cy="397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20000"/>
          </a:bodyPr>
          <a:lstStyle/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5.38s / 0.06s / 5.446s.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103,220KB / 108,936KB.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Property is satisfied.</a:t>
            </a:r>
            <a:endParaRPr lang="en-US" sz="2300" b="0" strike="noStrike" spc="-1">
              <a:latin typeface="Noto Sans CJK JP"/>
            </a:endParaRPr>
          </a:p>
        </p:txBody>
      </p:sp>
      <p:pic>
        <p:nvPicPr>
          <p:cNvPr id="224" name="그림 223"/>
          <p:cNvPicPr/>
          <p:nvPr/>
        </p:nvPicPr>
        <p:blipFill>
          <a:blip r:embed="rId2"/>
          <a:stretch/>
        </p:blipFill>
        <p:spPr>
          <a:xfrm>
            <a:off x="4735080" y="1489680"/>
            <a:ext cx="4263840" cy="3549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86640" y="495720"/>
            <a:ext cx="835416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2"/>
          <p:cNvSpPr/>
          <p:nvPr/>
        </p:nvSpPr>
        <p:spPr>
          <a:xfrm>
            <a:off x="386640" y="1245240"/>
            <a:ext cx="414828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CustomShape 3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Tendermint_v7.07_node6_slot3_v1.xml</a:t>
            </a:r>
            <a:endParaRPr lang="en-US" sz="3200" b="0" strike="noStrike" spc="-1">
              <a:latin typeface="Noto Sans CJK JP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457200" y="1604520"/>
            <a:ext cx="4077720" cy="397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 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Unfinished...</a:t>
            </a:r>
            <a:endParaRPr lang="en-US" sz="2300" b="0" strike="noStrike" spc="-1">
              <a:latin typeface="Noto Sans CJK JP"/>
            </a:endParaRPr>
          </a:p>
        </p:txBody>
      </p:sp>
      <p:pic>
        <p:nvPicPr>
          <p:cNvPr id="229" name="그림 228"/>
          <p:cNvPicPr/>
          <p:nvPr/>
        </p:nvPicPr>
        <p:blipFill>
          <a:blip r:embed="rId2"/>
          <a:srcRect l="3150" t="1118" r="54187" b="47197"/>
          <a:stretch/>
        </p:blipFill>
        <p:spPr>
          <a:xfrm>
            <a:off x="4885200" y="1368000"/>
            <a:ext cx="3897720" cy="295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57200" y="273600"/>
            <a:ext cx="8228160" cy="530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Noto Sans CJK JP"/>
                <a:ea typeface="DejaVu Sans"/>
              </a:rPr>
              <a:t>v7.08</a:t>
            </a:r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386640" y="495720"/>
            <a:ext cx="835416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Tendermint_v5.01_node5_slot1_value1</a:t>
            </a:r>
            <a:endParaRPr lang="en-US" sz="3200" b="0" strike="noStrike" spc="-1">
              <a:latin typeface="Noto Sans CJK JP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7642440" y="6453000"/>
            <a:ext cx="1252800" cy="25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99D3DC13-4011-4EEA-86F4-97024238754A}" type="slidenum">
              <a:rPr lang="en-US" sz="1200" b="1" strike="noStrike" spc="-1">
                <a:solidFill>
                  <a:srgbClr val="B4B4B4"/>
                </a:solidFill>
                <a:latin typeface="Raleway"/>
                <a:ea typeface="DejaVu Sans"/>
              </a:rPr>
              <a:t>2</a:t>
            </a:fld>
            <a:endParaRPr lang="en-US" sz="1200" b="0" strike="noStrike" spc="-1">
              <a:latin typeface="Noto Sans CJK JP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386640" y="1245240"/>
            <a:ext cx="835416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2300" b="0" strike="noStrike" spc="-21">
                <a:solidFill>
                  <a:srgbClr val="262626"/>
                </a:solidFill>
                <a:latin typeface="a중고딕"/>
                <a:ea typeface="a중고딕"/>
              </a:rPr>
              <a:t>Verification for Prop4</a:t>
            </a:r>
            <a:r>
              <a:rPr lang="en-US" sz="2000" b="0" strike="noStrike" spc="-1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1800" b="0" strike="noStrike" spc="-1">
                <a:solidFill>
                  <a:srgbClr val="262626"/>
                </a:solidFill>
                <a:latin typeface="a신고딕"/>
                <a:ea typeface="a신고딕"/>
              </a:rPr>
              <a:t>A[] forall (i : s_id) not NodeSlot(i).SlotFail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신고딕"/>
                <a:ea typeface="a신고딕"/>
              </a:rPr>
              <a:t>Not finished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>
              <a:latin typeface="Noto Sans CJK JP"/>
            </a:endParaRPr>
          </a:p>
        </p:txBody>
      </p:sp>
      <p:pic>
        <p:nvPicPr>
          <p:cNvPr id="169" name="그림 168"/>
          <p:cNvPicPr/>
          <p:nvPr/>
        </p:nvPicPr>
        <p:blipFill>
          <a:blip r:embed="rId3"/>
          <a:stretch/>
        </p:blipFill>
        <p:spPr>
          <a:xfrm>
            <a:off x="510840" y="2884320"/>
            <a:ext cx="5748840" cy="3591360"/>
          </a:xfrm>
          <a:prstGeom prst="rect">
            <a:avLst/>
          </a:prstGeom>
          <a:ln>
            <a:noFill/>
          </a:ln>
        </p:spPr>
      </p:pic>
      <p:pic>
        <p:nvPicPr>
          <p:cNvPr id="170" name="그림 169"/>
          <p:cNvPicPr/>
          <p:nvPr/>
        </p:nvPicPr>
        <p:blipFill>
          <a:blip r:embed="rId4"/>
          <a:stretch/>
        </p:blipFill>
        <p:spPr>
          <a:xfrm>
            <a:off x="5141520" y="1896120"/>
            <a:ext cx="3710160" cy="299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86640" y="495720"/>
            <a:ext cx="835416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2" name="CustomShape 2"/>
          <p:cNvSpPr/>
          <p:nvPr/>
        </p:nvSpPr>
        <p:spPr>
          <a:xfrm>
            <a:off x="386640" y="1245240"/>
            <a:ext cx="414828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CustomShape 3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Tendermint_v7.08_node6_slot1_v1.xml</a:t>
            </a:r>
            <a:endParaRPr lang="en-US" sz="3200" b="0" strike="noStrike" spc="-1">
              <a:latin typeface="Noto Sans CJK JP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457200" y="1604520"/>
            <a:ext cx="4077720" cy="397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20000"/>
          </a:bodyPr>
          <a:lstStyle/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 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21,147.25s / 1,420.11s / 22,570.573s.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190,221,632KB / 190,588,884KB.</a:t>
            </a:r>
            <a:endParaRPr lang="en-US" sz="2300" b="0" strike="noStrike" spc="-1">
              <a:latin typeface="Noto Sans CJK JP"/>
            </a:endParaRPr>
          </a:p>
        </p:txBody>
      </p:sp>
      <p:pic>
        <p:nvPicPr>
          <p:cNvPr id="235" name="그림 234"/>
          <p:cNvPicPr/>
          <p:nvPr/>
        </p:nvPicPr>
        <p:blipFill>
          <a:blip r:embed="rId2"/>
          <a:stretch/>
        </p:blipFill>
        <p:spPr>
          <a:xfrm>
            <a:off x="4896000" y="1548360"/>
            <a:ext cx="4103280" cy="406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386640" y="495720"/>
            <a:ext cx="835416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2"/>
          <p:cNvSpPr/>
          <p:nvPr/>
        </p:nvSpPr>
        <p:spPr>
          <a:xfrm>
            <a:off x="386640" y="1245240"/>
            <a:ext cx="414828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CustomShape 3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Tendermint_v7.08_node6_slot1_v1.xml</a:t>
            </a:r>
            <a:endParaRPr lang="en-US" sz="3200" b="0" strike="noStrike" spc="-1">
              <a:latin typeface="Noto Sans CJK JP"/>
            </a:endParaRPr>
          </a:p>
        </p:txBody>
      </p:sp>
      <p:pic>
        <p:nvPicPr>
          <p:cNvPr id="239" name="그림 238"/>
          <p:cNvPicPr/>
          <p:nvPr/>
        </p:nvPicPr>
        <p:blipFill>
          <a:blip r:embed="rId2"/>
          <a:srcRect l="3587" t="2935" r="50622" b="30995"/>
          <a:stretch/>
        </p:blipFill>
        <p:spPr>
          <a:xfrm>
            <a:off x="1872000" y="1217520"/>
            <a:ext cx="5594040" cy="5045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457200" y="273600"/>
            <a:ext cx="8228160" cy="530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Noto Sans CJK JP"/>
                <a:ea typeface="DejaVu Sans"/>
              </a:rPr>
              <a:t>v7.09</a:t>
            </a:r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386640" y="495720"/>
            <a:ext cx="835416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CustomShape 2"/>
          <p:cNvSpPr/>
          <p:nvPr/>
        </p:nvSpPr>
        <p:spPr>
          <a:xfrm>
            <a:off x="386640" y="1245240"/>
            <a:ext cx="414828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3" name="CustomShape 3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Tendermint_v7.09_node6_slot1_v1.xml</a:t>
            </a:r>
            <a:endParaRPr lang="en-US" sz="3200" b="0" strike="noStrike" spc="-1">
              <a:latin typeface="Noto Sans CJK JP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457200" y="1604520"/>
            <a:ext cx="4077720" cy="397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20000"/>
          </a:bodyPr>
          <a:lstStyle/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=&gt; Not finished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Killing server!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74,017.26s / 67,228.42s / 615,513.011s.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326,586,744KB / 495,568,324KB.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Disconnected.</a:t>
            </a: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</p:txBody>
      </p:sp>
      <p:pic>
        <p:nvPicPr>
          <p:cNvPr id="245" name="그림 244"/>
          <p:cNvPicPr/>
          <p:nvPr/>
        </p:nvPicPr>
        <p:blipFill>
          <a:blip r:embed="rId2"/>
          <a:stretch/>
        </p:blipFill>
        <p:spPr>
          <a:xfrm rot="21599400">
            <a:off x="5324760" y="3391200"/>
            <a:ext cx="3674520" cy="3304080"/>
          </a:xfrm>
          <a:prstGeom prst="rect">
            <a:avLst/>
          </a:prstGeom>
          <a:ln>
            <a:noFill/>
          </a:ln>
        </p:spPr>
      </p:pic>
      <p:pic>
        <p:nvPicPr>
          <p:cNvPr id="246" name="그림 245"/>
          <p:cNvPicPr/>
          <p:nvPr/>
        </p:nvPicPr>
        <p:blipFill>
          <a:blip r:embed="rId3"/>
          <a:srcRect l="4965" t="2535" r="50144" b="33203"/>
          <a:stretch/>
        </p:blipFill>
        <p:spPr>
          <a:xfrm>
            <a:off x="4536360" y="1368360"/>
            <a:ext cx="4103280" cy="3671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386640" y="495720"/>
            <a:ext cx="835416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386640" y="1245240"/>
            <a:ext cx="414828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CustomShape 3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Tendermint_v7.09_node5_slot1_v1.xml</a:t>
            </a:r>
            <a:endParaRPr lang="en-US" sz="3200" b="0" strike="noStrike" spc="-1">
              <a:latin typeface="Noto Sans CJK JP"/>
            </a:endParaRPr>
          </a:p>
        </p:txBody>
      </p:sp>
      <p:sp>
        <p:nvSpPr>
          <p:cNvPr id="250" name="CustomShape 4"/>
          <p:cNvSpPr/>
          <p:nvPr/>
        </p:nvSpPr>
        <p:spPr>
          <a:xfrm>
            <a:off x="457200" y="1604520"/>
            <a:ext cx="4077720" cy="397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1.78s / 0s / 1.785s.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40,840KB / 58,808KB.</a:t>
            </a:r>
            <a:endParaRPr lang="en-US" sz="2300" b="0" strike="noStrike" spc="-1">
              <a:latin typeface="Noto Sans CJK JP"/>
            </a:endParaRPr>
          </a:p>
        </p:txBody>
      </p:sp>
      <p:pic>
        <p:nvPicPr>
          <p:cNvPr id="251" name="그림 250"/>
          <p:cNvPicPr/>
          <p:nvPr/>
        </p:nvPicPr>
        <p:blipFill>
          <a:blip r:embed="rId2"/>
          <a:stretch/>
        </p:blipFill>
        <p:spPr>
          <a:xfrm>
            <a:off x="4584960" y="1584000"/>
            <a:ext cx="4342680" cy="381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457200" y="273600"/>
            <a:ext cx="8228160" cy="530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Noto Sans CJK JP"/>
                <a:ea typeface="DejaVu Sans"/>
              </a:rPr>
              <a:t>v7.11</a:t>
            </a:r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386640" y="495720"/>
            <a:ext cx="835416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4" name="CustomShape 2"/>
          <p:cNvSpPr/>
          <p:nvPr/>
        </p:nvSpPr>
        <p:spPr>
          <a:xfrm>
            <a:off x="386640" y="1245240"/>
            <a:ext cx="414828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CustomShape 3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Tendermint_v7.11_node6_slot1_v2.xml</a:t>
            </a:r>
            <a:endParaRPr lang="en-US" sz="3200" b="0" strike="noStrike" spc="-1">
              <a:latin typeface="Noto Sans CJK JP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457200" y="1604520"/>
            <a:ext cx="4077720" cy="397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18.66s / 0.14s / 18.797s.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144,356KB / 157,360KB.</a:t>
            </a: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</p:txBody>
      </p:sp>
      <p:pic>
        <p:nvPicPr>
          <p:cNvPr id="257" name="그림 256"/>
          <p:cNvPicPr/>
          <p:nvPr/>
        </p:nvPicPr>
        <p:blipFill>
          <a:blip r:embed="rId2"/>
          <a:stretch/>
        </p:blipFill>
        <p:spPr>
          <a:xfrm>
            <a:off x="4431600" y="1440000"/>
            <a:ext cx="4424040" cy="367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457200" y="273600"/>
            <a:ext cx="8228160" cy="530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Noto Sans CJK JP"/>
                <a:ea typeface="DejaVu Sans"/>
              </a:rPr>
              <a:t>V7.13 – </a:t>
            </a:r>
            <a:r>
              <a:rPr lang="en-US" altLang="ko-KR" sz="3200" b="0" strike="noStrike" spc="-1" dirty="0">
                <a:solidFill>
                  <a:srgbClr val="000000"/>
                </a:solidFill>
                <a:latin typeface="Noto Sans CJK JP"/>
                <a:ea typeface="DejaVu Sans"/>
              </a:rPr>
              <a:t>scalability</a:t>
            </a:r>
            <a:endParaRPr lang="en-US" sz="3200" b="0" strike="noStrike" spc="-1" dirty="0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20980703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386640" y="495720"/>
            <a:ext cx="835416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CustomShape 2"/>
          <p:cNvSpPr/>
          <p:nvPr/>
        </p:nvSpPr>
        <p:spPr>
          <a:xfrm>
            <a:off x="386640" y="1245240"/>
            <a:ext cx="414828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CustomShape 3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Tendermint_v7.13_node6_slot1_v2.xml</a:t>
            </a:r>
            <a:endParaRPr lang="en-US" sz="3200" b="0" strike="noStrike" spc="-1">
              <a:latin typeface="Noto Sans CJK JP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457200" y="1604520"/>
            <a:ext cx="4077720" cy="397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20000"/>
          </a:bodyPr>
          <a:lstStyle/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16.17s / 0.25s / 16.42s.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150,808KB / 166,764KB.</a:t>
            </a: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</p:txBody>
      </p:sp>
      <p:pic>
        <p:nvPicPr>
          <p:cNvPr id="262" name="그림 261"/>
          <p:cNvPicPr/>
          <p:nvPr/>
        </p:nvPicPr>
        <p:blipFill>
          <a:blip r:embed="rId2"/>
          <a:stretch/>
        </p:blipFill>
        <p:spPr>
          <a:xfrm>
            <a:off x="4180320" y="1416960"/>
            <a:ext cx="4891320" cy="4126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386640" y="495720"/>
            <a:ext cx="835416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CustomShape 2"/>
          <p:cNvSpPr/>
          <p:nvPr/>
        </p:nvSpPr>
        <p:spPr>
          <a:xfrm>
            <a:off x="386640" y="1245240"/>
            <a:ext cx="414828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5" name="CustomShape 3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Tendermint_v7.13_node7_slot1_v2.xml</a:t>
            </a:r>
            <a:endParaRPr lang="en-US" sz="3200" b="0" strike="noStrike" spc="-1">
              <a:latin typeface="Noto Sans CJK JP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457200" y="1604520"/>
            <a:ext cx="4077720" cy="397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20000"/>
          </a:bodyPr>
          <a:lstStyle/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230.31s / 1.14s / 231.459s.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1,855,480KB / 1,870,552KB.</a:t>
            </a: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</p:txBody>
      </p:sp>
      <p:pic>
        <p:nvPicPr>
          <p:cNvPr id="267" name="그림 266"/>
          <p:cNvPicPr/>
          <p:nvPr/>
        </p:nvPicPr>
        <p:blipFill>
          <a:blip r:embed="rId2"/>
          <a:stretch/>
        </p:blipFill>
        <p:spPr>
          <a:xfrm>
            <a:off x="4352040" y="1488960"/>
            <a:ext cx="4549680" cy="383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386640" y="495720"/>
            <a:ext cx="835416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5.xml</a:t>
            </a:r>
            <a:endParaRPr lang="en-US" sz="3200" b="0" strike="noStrike" spc="-1">
              <a:latin typeface="Noto Sans CJK JP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7642440" y="6453000"/>
            <a:ext cx="1252800" cy="25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4519DDE0-4F88-4652-B15F-7FB8B6FF5EFE}" type="slidenum">
              <a:rPr lang="en-US" sz="1200" b="1" strike="noStrike" spc="-1">
                <a:solidFill>
                  <a:srgbClr val="B4B4B4"/>
                </a:solidFill>
                <a:latin typeface="Raleway"/>
                <a:ea typeface="DejaVu Sans"/>
              </a:rPr>
              <a:t>3</a:t>
            </a:fld>
            <a:endParaRPr lang="en-US" sz="1200" b="0" strike="noStrike" spc="-1">
              <a:latin typeface="Noto Sans CJK JP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386640" y="1245240"/>
            <a:ext cx="835416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2300" b="0" strike="noStrike" spc="-21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lang="en-US" sz="2000" b="0" strike="noStrike" spc="-1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신고딕"/>
                <a:ea typeface="a신고딕"/>
              </a:rPr>
              <a:t>A[] forall (i : s_id) not (NodeSlot(i).SlotFail ||NodeSlot(i).SlotUnknown)Not finished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Noto Sans CJK JP"/>
                <a:ea typeface="DejaVu Sans"/>
              </a:rPr>
              <a:t>Not finished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>
              <a:latin typeface="Noto Sans CJK JP"/>
            </a:endParaRPr>
          </a:p>
        </p:txBody>
      </p:sp>
      <p:pic>
        <p:nvPicPr>
          <p:cNvPr id="174" name="그림 56"/>
          <p:cNvPicPr/>
          <p:nvPr/>
        </p:nvPicPr>
        <p:blipFill>
          <a:blip r:embed="rId3"/>
          <a:stretch/>
        </p:blipFill>
        <p:spPr>
          <a:xfrm>
            <a:off x="2664000" y="2880000"/>
            <a:ext cx="5800680" cy="3623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86640" y="495720"/>
            <a:ext cx="835416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2"/>
          <p:cNvSpPr/>
          <p:nvPr/>
        </p:nvSpPr>
        <p:spPr>
          <a:xfrm>
            <a:off x="386640" y="1245240"/>
            <a:ext cx="414828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3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Tendermint_v7.13_node8_slot1_v2.xml</a:t>
            </a:r>
            <a:endParaRPr lang="en-US" sz="3200" b="0" strike="noStrike" spc="-1">
              <a:latin typeface="Noto Sans CJK JP"/>
            </a:endParaRPr>
          </a:p>
        </p:txBody>
      </p:sp>
      <p:sp>
        <p:nvSpPr>
          <p:cNvPr id="271" name="CustomShape 4"/>
          <p:cNvSpPr/>
          <p:nvPr/>
        </p:nvSpPr>
        <p:spPr>
          <a:xfrm>
            <a:off x="457200" y="1604520"/>
            <a:ext cx="4077720" cy="397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20000"/>
          </a:bodyPr>
          <a:lstStyle/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2,699.53s / 28.23s / 2,727.924s.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27,287,376KB / 27,337,172KB.</a:t>
            </a: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</p:txBody>
      </p:sp>
      <p:pic>
        <p:nvPicPr>
          <p:cNvPr id="272" name="그림 271"/>
          <p:cNvPicPr/>
          <p:nvPr/>
        </p:nvPicPr>
        <p:blipFill>
          <a:blip r:embed="rId2"/>
          <a:stretch/>
        </p:blipFill>
        <p:spPr>
          <a:xfrm>
            <a:off x="4431960" y="1512000"/>
            <a:ext cx="4607640" cy="388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386640" y="495720"/>
            <a:ext cx="835416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2"/>
          <p:cNvSpPr/>
          <p:nvPr/>
        </p:nvSpPr>
        <p:spPr>
          <a:xfrm>
            <a:off x="386640" y="1245240"/>
            <a:ext cx="414828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5" name="CustomShape 3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Tendermint_v7.13_node9_slot1_v2.xml</a:t>
            </a:r>
            <a:endParaRPr lang="en-US" sz="3200" b="0" strike="noStrike" spc="-1">
              <a:latin typeface="Noto Sans CJK JP"/>
            </a:endParaRPr>
          </a:p>
        </p:txBody>
      </p:sp>
      <p:sp>
        <p:nvSpPr>
          <p:cNvPr id="276" name="CustomShape 4"/>
          <p:cNvSpPr/>
          <p:nvPr/>
        </p:nvSpPr>
        <p:spPr>
          <a:xfrm>
            <a:off x="457200" y="1604520"/>
            <a:ext cx="4077720" cy="397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20000"/>
          </a:bodyPr>
          <a:lstStyle/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32,670.69s / 3,142.58s / 35,816.155s.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283,193,796KB / 283,361,008KB.</a:t>
            </a: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</p:txBody>
      </p:sp>
      <p:pic>
        <p:nvPicPr>
          <p:cNvPr id="277" name="그림 276"/>
          <p:cNvPicPr/>
          <p:nvPr/>
        </p:nvPicPr>
        <p:blipFill>
          <a:blip r:embed="rId2"/>
          <a:stretch/>
        </p:blipFill>
        <p:spPr>
          <a:xfrm>
            <a:off x="4397400" y="1584000"/>
            <a:ext cx="4693320" cy="395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386640" y="495720"/>
            <a:ext cx="835416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9" name="CustomShape 2"/>
          <p:cNvSpPr/>
          <p:nvPr/>
        </p:nvSpPr>
        <p:spPr>
          <a:xfrm>
            <a:off x="386640" y="1245240"/>
            <a:ext cx="414828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3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Tendermint_v7.13_node10_slot1_v2.xml</a:t>
            </a:r>
            <a:endParaRPr lang="en-US" sz="3200" b="0" strike="noStrike" spc="-1">
              <a:latin typeface="Noto Sans CJK JP"/>
            </a:endParaRPr>
          </a:p>
        </p:txBody>
      </p:sp>
      <p:sp>
        <p:nvSpPr>
          <p:cNvPr id="281" name="CustomShape 4"/>
          <p:cNvSpPr/>
          <p:nvPr/>
        </p:nvSpPr>
        <p:spPr>
          <a:xfrm>
            <a:off x="457200" y="1604520"/>
            <a:ext cx="4077720" cy="397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CE181E"/>
                </a:solidFill>
                <a:latin typeface="a중고딕"/>
                <a:ea typeface="a중고딕"/>
              </a:rPr>
              <a:t>Not finished</a:t>
            </a: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</p:txBody>
      </p:sp>
      <p:pic>
        <p:nvPicPr>
          <p:cNvPr id="282" name="그림 281"/>
          <p:cNvPicPr/>
          <p:nvPr/>
        </p:nvPicPr>
        <p:blipFill>
          <a:blip r:embed="rId2"/>
          <a:srcRect l="6181" t="26463" r="52077" b="18091"/>
          <a:stretch/>
        </p:blipFill>
        <p:spPr>
          <a:xfrm>
            <a:off x="4577040" y="1584000"/>
            <a:ext cx="4422600" cy="367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457200" y="273600"/>
            <a:ext cx="8228160" cy="530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Noto Sans CJK JP"/>
                <a:ea typeface="DejaVu Sans"/>
              </a:rPr>
              <a:t>V7.13 – open membership</a:t>
            </a:r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386640" y="495720"/>
            <a:ext cx="835416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2"/>
          <p:cNvSpPr/>
          <p:nvPr/>
        </p:nvSpPr>
        <p:spPr>
          <a:xfrm>
            <a:off x="386640" y="1245240"/>
            <a:ext cx="414828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3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Tendermint_v7.13_node6_slot3_565_v2.xml</a:t>
            </a:r>
            <a:endParaRPr lang="en-US" sz="3200" b="0" strike="noStrike" spc="-1">
              <a:latin typeface="Noto Sans CJK JP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457200" y="1604520"/>
            <a:ext cx="4077720" cy="397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20000"/>
          </a:bodyPr>
          <a:lstStyle/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22.54s / 0.14s / 22.676s.</a:t>
            </a:r>
            <a:endParaRPr lang="en-US" sz="2300" b="0" strike="noStrike" spc="-1">
              <a:latin typeface="Noto Sans CJK JP"/>
            </a:endParaRPr>
          </a:p>
          <a:p>
            <a:pPr marL="432000" indent="-32292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218,120KB / 241,448KB.</a:t>
            </a: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</p:txBody>
      </p:sp>
      <p:pic>
        <p:nvPicPr>
          <p:cNvPr id="288" name="그림 287"/>
          <p:cNvPicPr/>
          <p:nvPr/>
        </p:nvPicPr>
        <p:blipFill>
          <a:blip r:embed="rId2"/>
          <a:stretch/>
        </p:blipFill>
        <p:spPr>
          <a:xfrm>
            <a:off x="4551840" y="1800000"/>
            <a:ext cx="4592160" cy="412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386640" y="495720"/>
            <a:ext cx="835416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4.xml</a:t>
            </a:r>
            <a:endParaRPr lang="en-US" sz="3200" b="0" strike="noStrike" spc="-1">
              <a:latin typeface="Noto Sans CJK JP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7642440" y="6453000"/>
            <a:ext cx="1252800" cy="25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C0A3F8AD-83F6-4061-B634-901AC61B7372}" type="slidenum">
              <a:rPr lang="en-US" sz="1200" b="1" strike="noStrike" spc="-1">
                <a:solidFill>
                  <a:srgbClr val="B4B4B4"/>
                </a:solidFill>
                <a:latin typeface="Raleway"/>
                <a:ea typeface="DejaVu Sans"/>
              </a:rPr>
              <a:t>4</a:t>
            </a:fld>
            <a:endParaRPr lang="en-US" sz="1200" b="0" strike="noStrike" spc="-1">
              <a:latin typeface="Noto Sans CJK JP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386640" y="1245240"/>
            <a:ext cx="835416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2300" b="0" strike="noStrike" spc="-21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lang="en-US" sz="2000" b="0" strike="noStrike" spc="-1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신고딕"/>
                <a:ea typeface="a신고딕"/>
              </a:rPr>
              <a:t>A[] forall (i : s_id) not (NodeSlot(i).SlotFail ||NodeSlot(i).SlotUnknown)Not finished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Noto Sans CJK JP"/>
                <a:ea typeface="DejaVu Sans"/>
              </a:rPr>
              <a:t>Verification/kernel/elapsed time used: </a:t>
            </a:r>
            <a:br/>
            <a:r>
              <a:rPr lang="en-US" sz="1800" b="0" strike="noStrike" spc="-1">
                <a:solidFill>
                  <a:srgbClr val="000000"/>
                </a:solidFill>
                <a:latin typeface="Noto Sans CJK JP"/>
                <a:ea typeface="DejaVu Sans"/>
              </a:rPr>
              <a:t>18,815.08s / 2,080.1s / 20,896.782s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Noto Sans CJK JP"/>
                <a:ea typeface="DejaVu Sans"/>
              </a:rPr>
              <a:t>Resident/virtual memory usage peaks: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Noto Sans CJK JP"/>
                <a:ea typeface="DejaVu Sans"/>
              </a:rPr>
              <a:t>216,749,852KB / 217,452,796KB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>
              <a:latin typeface="Noto Sans CJK JP"/>
            </a:endParaRPr>
          </a:p>
        </p:txBody>
      </p:sp>
      <p:pic>
        <p:nvPicPr>
          <p:cNvPr id="178" name="그림 60"/>
          <p:cNvPicPr/>
          <p:nvPr/>
        </p:nvPicPr>
        <p:blipFill>
          <a:blip r:embed="rId3"/>
          <a:stretch/>
        </p:blipFill>
        <p:spPr>
          <a:xfrm>
            <a:off x="4827240" y="2736000"/>
            <a:ext cx="4169520" cy="366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386640" y="495720"/>
            <a:ext cx="835416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Tendermint_v6.01_4node_3slot_10-10-10vp.xml.xml</a:t>
            </a:r>
            <a:endParaRPr lang="en-US" sz="3200" b="0" strike="noStrike" spc="-1">
              <a:latin typeface="Noto Sans CJK JP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7642440" y="6453000"/>
            <a:ext cx="1252800" cy="25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453DD68A-4404-41CD-8185-122C67C348A7}" type="slidenum">
              <a:rPr lang="en-US" sz="1200" b="1" strike="noStrike" spc="-1">
                <a:solidFill>
                  <a:srgbClr val="B4B4B4"/>
                </a:solidFill>
                <a:latin typeface="Raleway"/>
                <a:ea typeface="DejaVu Sans"/>
              </a:rPr>
              <a:t>5</a:t>
            </a:fld>
            <a:endParaRPr lang="en-US" sz="1200" b="0" strike="noStrike" spc="-1">
              <a:latin typeface="Noto Sans CJK JP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86640" y="1245240"/>
            <a:ext cx="835416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2300" b="0" strike="noStrike" spc="-21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lang="en-US" sz="2000" b="0" strike="noStrike" spc="-1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신고딕"/>
                <a:ea typeface="a신고딕"/>
              </a:rPr>
              <a:t>A[] forall (i : s_id) not NodeSlot(i).SlotFail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Noto Sans CJK JP"/>
                <a:ea typeface="DejaVu Sans"/>
              </a:rPr>
              <a:t>Verification/kernel/elapsed time used: </a:t>
            </a:r>
            <a:br/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Noto Sans CJK JP"/>
                <a:ea typeface="DejaVu Sans"/>
              </a:rPr>
              <a:t>Resident/virtual memory usage peaks: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>
              <a:latin typeface="Noto Sans CJK JP"/>
            </a:endParaRPr>
          </a:p>
        </p:txBody>
      </p:sp>
      <p:pic>
        <p:nvPicPr>
          <p:cNvPr id="182" name="그림 64"/>
          <p:cNvPicPr/>
          <p:nvPr/>
        </p:nvPicPr>
        <p:blipFill>
          <a:blip r:embed="rId3"/>
          <a:srcRect t="6636" r="43890" b="30340"/>
          <a:stretch/>
        </p:blipFill>
        <p:spPr>
          <a:xfrm>
            <a:off x="57960" y="3816000"/>
            <a:ext cx="3894120" cy="2733480"/>
          </a:xfrm>
          <a:prstGeom prst="rect">
            <a:avLst/>
          </a:prstGeom>
          <a:ln>
            <a:noFill/>
          </a:ln>
        </p:spPr>
      </p:pic>
      <p:pic>
        <p:nvPicPr>
          <p:cNvPr id="183" name="그림 65"/>
          <p:cNvPicPr/>
          <p:nvPr/>
        </p:nvPicPr>
        <p:blipFill>
          <a:blip r:embed="rId4"/>
          <a:srcRect l="6998" t="7140" r="44929" b="29839"/>
          <a:stretch/>
        </p:blipFill>
        <p:spPr>
          <a:xfrm>
            <a:off x="4464000" y="3744000"/>
            <a:ext cx="3525120" cy="288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386640" y="495720"/>
            <a:ext cx="835416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Tendermint_v6.03_4node_2slot_1-1-1-1vp.xml</a:t>
            </a:r>
            <a:endParaRPr lang="en-US" sz="3200" b="0" strike="noStrike" spc="-1">
              <a:latin typeface="Noto Sans CJK JP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7642440" y="6453000"/>
            <a:ext cx="1252800" cy="25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BB028AE7-8C9A-486E-A5D3-4D6E60EBEAC2}" type="slidenum">
              <a:rPr lang="en-US" sz="1200" b="1" strike="noStrike" spc="-1">
                <a:solidFill>
                  <a:srgbClr val="B4B4B4"/>
                </a:solidFill>
                <a:latin typeface="Raleway"/>
                <a:ea typeface="DejaVu Sans"/>
              </a:rPr>
              <a:t>6</a:t>
            </a:fld>
            <a:endParaRPr lang="en-US" sz="1200" b="0" strike="noStrike" spc="-1">
              <a:latin typeface="Noto Sans CJK JP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386640" y="1245240"/>
            <a:ext cx="835416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2300" b="0" strike="noStrike" spc="-21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lang="en-US" sz="2000" b="0" strike="noStrike" spc="-1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신고딕"/>
                <a:ea typeface="a신고딕"/>
              </a:rPr>
              <a:t>A[] forall (i : s_id) not NodeSlot(i).SlotFail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Noto Sans CJK JP"/>
                <a:ea typeface="DejaVu Sans"/>
              </a:rPr>
              <a:t>Verification/kernel/elapsed time used: </a:t>
            </a:r>
            <a:br/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Noto Sans CJK JP"/>
                <a:ea typeface="DejaVu Sans"/>
              </a:rPr>
              <a:t>Resident/virtual memory usage peaks: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>
              <a:latin typeface="Noto Sans CJK JP"/>
            </a:endParaRPr>
          </a:p>
        </p:txBody>
      </p:sp>
      <p:pic>
        <p:nvPicPr>
          <p:cNvPr id="187" name="그림 69"/>
          <p:cNvPicPr/>
          <p:nvPr/>
        </p:nvPicPr>
        <p:blipFill>
          <a:blip r:embed="rId3"/>
          <a:srcRect l="44352" t="12085" r="13077" b="37490"/>
          <a:stretch/>
        </p:blipFill>
        <p:spPr>
          <a:xfrm>
            <a:off x="4392360" y="3384360"/>
            <a:ext cx="3885480" cy="2877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그림 3"/>
          <p:cNvPicPr/>
          <p:nvPr/>
        </p:nvPicPr>
        <p:blipFill>
          <a:blip r:embed="rId2"/>
          <a:srcRect t="86187" r="75874" b="4073"/>
          <a:stretch/>
        </p:blipFill>
        <p:spPr>
          <a:xfrm>
            <a:off x="401040" y="4032360"/>
            <a:ext cx="7002000" cy="1578240"/>
          </a:xfrm>
          <a:prstGeom prst="rect">
            <a:avLst/>
          </a:prstGeom>
          <a:ln>
            <a:noFill/>
          </a:ln>
        </p:spPr>
      </p:pic>
      <p:sp>
        <p:nvSpPr>
          <p:cNvPr id="189" name="CustomShape 1"/>
          <p:cNvSpPr/>
          <p:nvPr/>
        </p:nvSpPr>
        <p:spPr>
          <a:xfrm>
            <a:off x="386640" y="495720"/>
            <a:ext cx="835416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Tendermint_v7.01_5node_3slot_1-1-1-1vp.xml</a:t>
            </a:r>
            <a:endParaRPr lang="en-US" sz="3200" b="0" strike="noStrike" spc="-1">
              <a:latin typeface="Noto Sans CJK JP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386640" y="1245240"/>
            <a:ext cx="835416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DejaVu Sans"/>
              </a:rPr>
              <a:t>Open membership:5-3-4</a:t>
            </a: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A[] forall (i : s_id) not (NodeSlot(i).SlotFail || NodeSlot(i).SlotUnknown) 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Verification/kernel/elapsed time used: 2.172s / 0s / 2.173s. </a:t>
            </a:r>
            <a:br/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Resident/virtual memory usage peaks: 50,240KB / 112,552KB. 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386640" y="495720"/>
            <a:ext cx="835416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Tendermint_v7.01_node13_slot3_vp1-1-1-1.xml</a:t>
            </a:r>
            <a:endParaRPr lang="en-US" sz="3200" b="0" strike="noStrike" spc="-1">
              <a:latin typeface="Noto Sans CJK JP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86640" y="1245240"/>
            <a:ext cx="835416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</p:txBody>
      </p:sp>
      <p:pic>
        <p:nvPicPr>
          <p:cNvPr id="193" name="그림 114"/>
          <p:cNvPicPr/>
          <p:nvPr/>
        </p:nvPicPr>
        <p:blipFill>
          <a:blip r:embed="rId2"/>
          <a:srcRect l="14949" t="30217" r="43276" b="13068"/>
          <a:stretch/>
        </p:blipFill>
        <p:spPr>
          <a:xfrm>
            <a:off x="1296360" y="1728000"/>
            <a:ext cx="5685840" cy="482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386640" y="495720"/>
            <a:ext cx="8354160" cy="72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4C98"/>
                </a:solidFill>
                <a:latin typeface="a견고딕"/>
                <a:ea typeface="a견고딕"/>
              </a:rPr>
              <a:t>Tendermint_v7.03_node5_slot3_vp1.xml</a:t>
            </a:r>
            <a:endParaRPr lang="en-US" sz="3200" b="0" strike="noStrike" spc="-1">
              <a:latin typeface="Noto Sans CJK JP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386640" y="1245240"/>
            <a:ext cx="8354160" cy="47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2300" b="0" strike="noStrike" spc="-21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2300" b="0" strike="noStrike" spc="-1">
              <a:latin typeface="Noto Sans CJK JP"/>
            </a:endParaRPr>
          </a:p>
        </p:txBody>
      </p:sp>
      <p:pic>
        <p:nvPicPr>
          <p:cNvPr id="196" name="그림 2"/>
          <p:cNvPicPr/>
          <p:nvPr/>
        </p:nvPicPr>
        <p:blipFill>
          <a:blip r:embed="rId2"/>
          <a:srcRect t="85947" r="76543" b="4416"/>
          <a:stretch/>
        </p:blipFill>
        <p:spPr>
          <a:xfrm>
            <a:off x="401400" y="1973520"/>
            <a:ext cx="6294600" cy="145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261589</TotalTime>
  <Words>1447</Words>
  <Application>Microsoft Office PowerPoint</Application>
  <PresentationFormat>화면 슬라이드 쇼(4:3)</PresentationFormat>
  <Paragraphs>185</Paragraphs>
  <Slides>34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34</vt:i4>
      </vt:variant>
    </vt:vector>
  </HeadingPairs>
  <TitlesOfParts>
    <vt:vector size="47" baseType="lpstr">
      <vt:lpstr>a견고딕</vt:lpstr>
      <vt:lpstr>a신고딕</vt:lpstr>
      <vt:lpstr>a중고딕</vt:lpstr>
      <vt:lpstr>DejaVu Sans</vt:lpstr>
      <vt:lpstr>Noto Sans CJK JP</vt:lpstr>
      <vt:lpstr>Raleway</vt:lpstr>
      <vt:lpstr>Arial</vt:lpstr>
      <vt:lpstr>Symbol</vt:lpstr>
      <vt:lpstr>Wingdings</vt:lpstr>
      <vt:lpstr>Office Theme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user</dc:creator>
  <dc:description/>
  <cp:lastModifiedBy>ekjee</cp:lastModifiedBy>
  <cp:revision>1141</cp:revision>
  <cp:lastPrinted>2017-06-18T08:05:42Z</cp:lastPrinted>
  <dcterms:created xsi:type="dcterms:W3CDTF">2016-07-28T07:31:59Z</dcterms:created>
  <dcterms:modified xsi:type="dcterms:W3CDTF">2023-06-20T07:42:52Z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화면 슬라이드 쇼(4:3)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</Properties>
</file>